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95" d="100"/>
          <a:sy n="95" d="100"/>
        </p:scale>
        <p:origin x="5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F30C2-A359-4687-AD7B-FA516B9B3D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176238-67A4-449C-92F7-EA45F2821CBB}">
      <dgm:prSet/>
      <dgm:spPr/>
      <dgm:t>
        <a:bodyPr/>
        <a:lstStyle/>
        <a:p>
          <a:r>
            <a:rPr lang="en-US"/>
            <a:t>Ziel des Präventionsprogramms:</a:t>
          </a:r>
        </a:p>
      </dgm:t>
    </dgm:pt>
    <dgm:pt modelId="{6EAC6E01-8210-495D-8449-4C2CA2FE3A9D}" type="parTrans" cxnId="{287A0C99-4EAC-440D-B3C9-DB10D72EBE7B}">
      <dgm:prSet/>
      <dgm:spPr/>
      <dgm:t>
        <a:bodyPr/>
        <a:lstStyle/>
        <a:p>
          <a:endParaRPr lang="en-US"/>
        </a:p>
      </dgm:t>
    </dgm:pt>
    <dgm:pt modelId="{E0187643-51E8-4781-B846-04A2C423EE1B}" type="sibTrans" cxnId="{287A0C99-4EAC-440D-B3C9-DB10D72EBE7B}">
      <dgm:prSet/>
      <dgm:spPr/>
      <dgm:t>
        <a:bodyPr/>
        <a:lstStyle/>
        <a:p>
          <a:endParaRPr lang="en-US"/>
        </a:p>
      </dgm:t>
    </dgm:pt>
    <dgm:pt modelId="{D6EC34A4-1B63-4097-B8FF-4BBF682D5A72}">
      <dgm:prSet/>
      <dgm:spPr/>
      <dgm:t>
        <a:bodyPr/>
        <a:lstStyle/>
        <a:p>
          <a:r>
            <a:rPr lang="en-US"/>
            <a:t>Förderung eines sicheren und respektvollen Miteinanders</a:t>
          </a:r>
        </a:p>
      </dgm:t>
    </dgm:pt>
    <dgm:pt modelId="{73C7E07C-E4A6-4AE6-A336-D61B82C6F4DE}" type="parTrans" cxnId="{ECF28A40-40C7-4E3E-AFCD-93EAE1352CDC}">
      <dgm:prSet/>
      <dgm:spPr/>
      <dgm:t>
        <a:bodyPr/>
        <a:lstStyle/>
        <a:p>
          <a:endParaRPr lang="en-US"/>
        </a:p>
      </dgm:t>
    </dgm:pt>
    <dgm:pt modelId="{97C8EC51-D484-4DAE-BCA5-25687B291F3C}" type="sibTrans" cxnId="{ECF28A40-40C7-4E3E-AFCD-93EAE1352CDC}">
      <dgm:prSet/>
      <dgm:spPr/>
      <dgm:t>
        <a:bodyPr/>
        <a:lstStyle/>
        <a:p>
          <a:endParaRPr lang="en-US"/>
        </a:p>
      </dgm:t>
    </dgm:pt>
    <dgm:pt modelId="{2A9DF910-344D-49A9-AE4A-4680E77AB7FF}">
      <dgm:prSet/>
      <dgm:spPr/>
      <dgm:t>
        <a:bodyPr/>
        <a:lstStyle/>
        <a:p>
          <a:r>
            <a:rPr lang="en-US"/>
            <a:t>Stärkung der Medienkompetenz und des allgemeinen Gesundheitsbewusstseins</a:t>
          </a:r>
        </a:p>
      </dgm:t>
    </dgm:pt>
    <dgm:pt modelId="{4BDCA583-75BA-46E2-86C2-3677A17E4468}" type="parTrans" cxnId="{9C573BCC-385C-4A4E-AA37-B6490D89C400}">
      <dgm:prSet/>
      <dgm:spPr/>
      <dgm:t>
        <a:bodyPr/>
        <a:lstStyle/>
        <a:p>
          <a:endParaRPr lang="en-US"/>
        </a:p>
      </dgm:t>
    </dgm:pt>
    <dgm:pt modelId="{B7C08959-CD12-4454-9F02-A9582F554E02}" type="sibTrans" cxnId="{9C573BCC-385C-4A4E-AA37-B6490D89C400}">
      <dgm:prSet/>
      <dgm:spPr/>
      <dgm:t>
        <a:bodyPr/>
        <a:lstStyle/>
        <a:p>
          <a:endParaRPr lang="en-US"/>
        </a:p>
      </dgm:t>
    </dgm:pt>
    <dgm:pt modelId="{BF1309EE-DA54-4B5A-88BE-74DE90CAAAD8}">
      <dgm:prSet/>
      <dgm:spPr/>
      <dgm:t>
        <a:bodyPr/>
        <a:lstStyle/>
        <a:p>
          <a:r>
            <a:rPr lang="en-US"/>
            <a:t>Prävention von Suchtverhalten und Cybermobbing</a:t>
          </a:r>
        </a:p>
      </dgm:t>
    </dgm:pt>
    <dgm:pt modelId="{A7E8AF80-C0B3-4201-8469-257C4F88BEE7}" type="parTrans" cxnId="{34A86D73-BBF5-44A1-A67A-8EB5EF436361}">
      <dgm:prSet/>
      <dgm:spPr/>
      <dgm:t>
        <a:bodyPr/>
        <a:lstStyle/>
        <a:p>
          <a:endParaRPr lang="en-US"/>
        </a:p>
      </dgm:t>
    </dgm:pt>
    <dgm:pt modelId="{ADC51DF6-B04F-47FC-9E0E-EB6E30E6AA4C}" type="sibTrans" cxnId="{34A86D73-BBF5-44A1-A67A-8EB5EF436361}">
      <dgm:prSet/>
      <dgm:spPr/>
      <dgm:t>
        <a:bodyPr/>
        <a:lstStyle/>
        <a:p>
          <a:endParaRPr lang="en-US"/>
        </a:p>
      </dgm:t>
    </dgm:pt>
    <dgm:pt modelId="{CD6B75C4-6909-4142-82E8-A26E22AACB8F}" type="pres">
      <dgm:prSet presAssocID="{B69F30C2-A359-4687-AD7B-FA516B9B3DDC}" presName="linear" presStyleCnt="0">
        <dgm:presLayoutVars>
          <dgm:animLvl val="lvl"/>
          <dgm:resizeHandles val="exact"/>
        </dgm:presLayoutVars>
      </dgm:prSet>
      <dgm:spPr/>
    </dgm:pt>
    <dgm:pt modelId="{21CAB7D8-7001-4613-9365-FAA8BDE0AEE6}" type="pres">
      <dgm:prSet presAssocID="{3E176238-67A4-449C-92F7-EA45F2821CB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FEF61B7-5BA4-4E87-91FC-C348BAFFCE76}" type="pres">
      <dgm:prSet presAssocID="{E0187643-51E8-4781-B846-04A2C423EE1B}" presName="spacer" presStyleCnt="0"/>
      <dgm:spPr/>
    </dgm:pt>
    <dgm:pt modelId="{C430C9C8-5EC2-4A9F-9080-B64349BAA795}" type="pres">
      <dgm:prSet presAssocID="{D6EC34A4-1B63-4097-B8FF-4BBF682D5A7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F995609-F621-4E52-BC4B-CFEA58124606}" type="pres">
      <dgm:prSet presAssocID="{97C8EC51-D484-4DAE-BCA5-25687B291F3C}" presName="spacer" presStyleCnt="0"/>
      <dgm:spPr/>
    </dgm:pt>
    <dgm:pt modelId="{45844D7F-8A5F-4D0E-8247-5291A1428D28}" type="pres">
      <dgm:prSet presAssocID="{2A9DF910-344D-49A9-AE4A-4680E77AB7F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717844D-A786-4AF2-95AB-AFC9DA72C019}" type="pres">
      <dgm:prSet presAssocID="{B7C08959-CD12-4454-9F02-A9582F554E02}" presName="spacer" presStyleCnt="0"/>
      <dgm:spPr/>
    </dgm:pt>
    <dgm:pt modelId="{16828C96-6B67-403D-A331-4D39FB2220E4}" type="pres">
      <dgm:prSet presAssocID="{BF1309EE-DA54-4B5A-88BE-74DE90CAAAD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9F50B34-5C49-4AD3-A5D8-8747BDF3F2CE}" type="presOf" srcId="{BF1309EE-DA54-4B5A-88BE-74DE90CAAAD8}" destId="{16828C96-6B67-403D-A331-4D39FB2220E4}" srcOrd="0" destOrd="0" presId="urn:microsoft.com/office/officeart/2005/8/layout/vList2"/>
    <dgm:cxn modelId="{ECF28A40-40C7-4E3E-AFCD-93EAE1352CDC}" srcId="{B69F30C2-A359-4687-AD7B-FA516B9B3DDC}" destId="{D6EC34A4-1B63-4097-B8FF-4BBF682D5A72}" srcOrd="1" destOrd="0" parTransId="{73C7E07C-E4A6-4AE6-A336-D61B82C6F4DE}" sibTransId="{97C8EC51-D484-4DAE-BCA5-25687B291F3C}"/>
    <dgm:cxn modelId="{34A86D73-BBF5-44A1-A67A-8EB5EF436361}" srcId="{B69F30C2-A359-4687-AD7B-FA516B9B3DDC}" destId="{BF1309EE-DA54-4B5A-88BE-74DE90CAAAD8}" srcOrd="3" destOrd="0" parTransId="{A7E8AF80-C0B3-4201-8469-257C4F88BEE7}" sibTransId="{ADC51DF6-B04F-47FC-9E0E-EB6E30E6AA4C}"/>
    <dgm:cxn modelId="{287A0C99-4EAC-440D-B3C9-DB10D72EBE7B}" srcId="{B69F30C2-A359-4687-AD7B-FA516B9B3DDC}" destId="{3E176238-67A4-449C-92F7-EA45F2821CBB}" srcOrd="0" destOrd="0" parTransId="{6EAC6E01-8210-495D-8449-4C2CA2FE3A9D}" sibTransId="{E0187643-51E8-4781-B846-04A2C423EE1B}"/>
    <dgm:cxn modelId="{E9BD7C99-2928-4C2A-967F-BE27627C710A}" type="presOf" srcId="{B69F30C2-A359-4687-AD7B-FA516B9B3DDC}" destId="{CD6B75C4-6909-4142-82E8-A26E22AACB8F}" srcOrd="0" destOrd="0" presId="urn:microsoft.com/office/officeart/2005/8/layout/vList2"/>
    <dgm:cxn modelId="{89F278A6-4184-4647-9723-18723663C18C}" type="presOf" srcId="{D6EC34A4-1B63-4097-B8FF-4BBF682D5A72}" destId="{C430C9C8-5EC2-4A9F-9080-B64349BAA795}" srcOrd="0" destOrd="0" presId="urn:microsoft.com/office/officeart/2005/8/layout/vList2"/>
    <dgm:cxn modelId="{5CEE03BE-9209-46E2-A49C-BBFD7FCAEA5B}" type="presOf" srcId="{3E176238-67A4-449C-92F7-EA45F2821CBB}" destId="{21CAB7D8-7001-4613-9365-FAA8BDE0AEE6}" srcOrd="0" destOrd="0" presId="urn:microsoft.com/office/officeart/2005/8/layout/vList2"/>
    <dgm:cxn modelId="{F39974C8-ED79-4FAC-B885-25C949A3B181}" type="presOf" srcId="{2A9DF910-344D-49A9-AE4A-4680E77AB7FF}" destId="{45844D7F-8A5F-4D0E-8247-5291A1428D28}" srcOrd="0" destOrd="0" presId="urn:microsoft.com/office/officeart/2005/8/layout/vList2"/>
    <dgm:cxn modelId="{9C573BCC-385C-4A4E-AA37-B6490D89C400}" srcId="{B69F30C2-A359-4687-AD7B-FA516B9B3DDC}" destId="{2A9DF910-344D-49A9-AE4A-4680E77AB7FF}" srcOrd="2" destOrd="0" parTransId="{4BDCA583-75BA-46E2-86C2-3677A17E4468}" sibTransId="{B7C08959-CD12-4454-9F02-A9582F554E02}"/>
    <dgm:cxn modelId="{C76F9D44-B096-4212-84ED-F8670603C22C}" type="presParOf" srcId="{CD6B75C4-6909-4142-82E8-A26E22AACB8F}" destId="{21CAB7D8-7001-4613-9365-FAA8BDE0AEE6}" srcOrd="0" destOrd="0" presId="urn:microsoft.com/office/officeart/2005/8/layout/vList2"/>
    <dgm:cxn modelId="{179F9D43-3058-44E9-B460-54F1DE1E5F7F}" type="presParOf" srcId="{CD6B75C4-6909-4142-82E8-A26E22AACB8F}" destId="{5FEF61B7-5BA4-4E87-91FC-C348BAFFCE76}" srcOrd="1" destOrd="0" presId="urn:microsoft.com/office/officeart/2005/8/layout/vList2"/>
    <dgm:cxn modelId="{55CFD14F-1045-43AE-833B-25F056E30ABB}" type="presParOf" srcId="{CD6B75C4-6909-4142-82E8-A26E22AACB8F}" destId="{C430C9C8-5EC2-4A9F-9080-B64349BAA795}" srcOrd="2" destOrd="0" presId="urn:microsoft.com/office/officeart/2005/8/layout/vList2"/>
    <dgm:cxn modelId="{C8E2FEDD-82B6-49B1-9781-46750159AFAD}" type="presParOf" srcId="{CD6B75C4-6909-4142-82E8-A26E22AACB8F}" destId="{8F995609-F621-4E52-BC4B-CFEA58124606}" srcOrd="3" destOrd="0" presId="urn:microsoft.com/office/officeart/2005/8/layout/vList2"/>
    <dgm:cxn modelId="{6D4F90C3-A489-41FF-AE58-B3F23D4DD83C}" type="presParOf" srcId="{CD6B75C4-6909-4142-82E8-A26E22AACB8F}" destId="{45844D7F-8A5F-4D0E-8247-5291A1428D28}" srcOrd="4" destOrd="0" presId="urn:microsoft.com/office/officeart/2005/8/layout/vList2"/>
    <dgm:cxn modelId="{D68AA38D-0C6C-46FA-A991-43F3B9549A89}" type="presParOf" srcId="{CD6B75C4-6909-4142-82E8-A26E22AACB8F}" destId="{B717844D-A786-4AF2-95AB-AFC9DA72C019}" srcOrd="5" destOrd="0" presId="urn:microsoft.com/office/officeart/2005/8/layout/vList2"/>
    <dgm:cxn modelId="{36D27F94-6392-438E-AA60-2075B726FDAE}" type="presParOf" srcId="{CD6B75C4-6909-4142-82E8-A26E22AACB8F}" destId="{16828C96-6B67-403D-A331-4D39FB2220E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02C095-0BE6-47D2-B88E-D2AF1BB7BD39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3E495F4-AD42-4EF4-86B9-42758C552F91}">
      <dgm:prSet/>
      <dgm:spPr/>
      <dgm:t>
        <a:bodyPr/>
        <a:lstStyle/>
        <a:p>
          <a:r>
            <a:rPr lang="en-US"/>
            <a:t>Cybermobbing: Aufklärung und Präventionsworkshop</a:t>
          </a:r>
        </a:p>
      </dgm:t>
    </dgm:pt>
    <dgm:pt modelId="{421DC023-B438-47AC-B889-DF09B23D947E}" type="parTrans" cxnId="{6421DCC0-68E7-4582-A571-F963BBC204A5}">
      <dgm:prSet/>
      <dgm:spPr/>
      <dgm:t>
        <a:bodyPr/>
        <a:lstStyle/>
        <a:p>
          <a:endParaRPr lang="en-US"/>
        </a:p>
      </dgm:t>
    </dgm:pt>
    <dgm:pt modelId="{9CE5B439-9562-437D-958C-7EC720A92D67}" type="sibTrans" cxnId="{6421DCC0-68E7-4582-A571-F963BBC204A5}">
      <dgm:prSet/>
      <dgm:spPr/>
      <dgm:t>
        <a:bodyPr/>
        <a:lstStyle/>
        <a:p>
          <a:endParaRPr lang="en-US"/>
        </a:p>
      </dgm:t>
    </dgm:pt>
    <dgm:pt modelId="{ECECCDDA-BF95-4F61-B2B0-DA268FA53304}">
      <dgm:prSet/>
      <dgm:spPr/>
      <dgm:t>
        <a:bodyPr/>
        <a:lstStyle/>
        <a:p>
          <a:r>
            <a:rPr lang="en-US"/>
            <a:t>Allgemeinwissen: Förderung sozialen Verhaltens und Verantwortungsbewusstsein</a:t>
          </a:r>
        </a:p>
      </dgm:t>
    </dgm:pt>
    <dgm:pt modelId="{97123846-775B-4858-949D-159751D38744}" type="parTrans" cxnId="{A7D05E4F-1E44-40EC-8AA5-FEC85FD3E211}">
      <dgm:prSet/>
      <dgm:spPr/>
      <dgm:t>
        <a:bodyPr/>
        <a:lstStyle/>
        <a:p>
          <a:endParaRPr lang="en-US"/>
        </a:p>
      </dgm:t>
    </dgm:pt>
    <dgm:pt modelId="{62C74FDA-E219-4286-A204-74546BA13035}" type="sibTrans" cxnId="{A7D05E4F-1E44-40EC-8AA5-FEC85FD3E211}">
      <dgm:prSet/>
      <dgm:spPr/>
      <dgm:t>
        <a:bodyPr/>
        <a:lstStyle/>
        <a:p>
          <a:endParaRPr lang="en-US"/>
        </a:p>
      </dgm:t>
    </dgm:pt>
    <dgm:pt modelId="{521ABB9E-C651-4942-812A-AC191CE714FE}">
      <dgm:prSet/>
      <dgm:spPr/>
      <dgm:t>
        <a:bodyPr/>
        <a:lstStyle/>
        <a:p>
          <a:r>
            <a:rPr lang="en-US"/>
            <a:t>Vape-Parcours: Informationen über Risiken des Vapens durch anschauliche Übungen</a:t>
          </a:r>
        </a:p>
      </dgm:t>
    </dgm:pt>
    <dgm:pt modelId="{6DC2E95A-6F3A-4DE1-B49F-B946D3BE6387}" type="parTrans" cxnId="{5C7B9F18-A316-4182-AC8D-B262B620EEAB}">
      <dgm:prSet/>
      <dgm:spPr/>
      <dgm:t>
        <a:bodyPr/>
        <a:lstStyle/>
        <a:p>
          <a:endParaRPr lang="en-US"/>
        </a:p>
      </dgm:t>
    </dgm:pt>
    <dgm:pt modelId="{3154BFC9-5F71-42EF-9DB5-46FF8A06CFAC}" type="sibTrans" cxnId="{5C7B9F18-A316-4182-AC8D-B262B620EEAB}">
      <dgm:prSet/>
      <dgm:spPr/>
      <dgm:t>
        <a:bodyPr/>
        <a:lstStyle/>
        <a:p>
          <a:endParaRPr lang="en-US"/>
        </a:p>
      </dgm:t>
    </dgm:pt>
    <dgm:pt modelId="{14332828-B29D-464A-A131-2444A08FC14A}" type="pres">
      <dgm:prSet presAssocID="{C602C095-0BE6-47D2-B88E-D2AF1BB7BD39}" presName="Name0" presStyleCnt="0">
        <dgm:presLayoutVars>
          <dgm:dir/>
          <dgm:animLvl val="lvl"/>
          <dgm:resizeHandles val="exact"/>
        </dgm:presLayoutVars>
      </dgm:prSet>
      <dgm:spPr/>
    </dgm:pt>
    <dgm:pt modelId="{77FA8714-628A-4A29-9B43-9B120D07BE72}" type="pres">
      <dgm:prSet presAssocID="{521ABB9E-C651-4942-812A-AC191CE714FE}" presName="boxAndChildren" presStyleCnt="0"/>
      <dgm:spPr/>
    </dgm:pt>
    <dgm:pt modelId="{F2E7E469-9717-48ED-9EFD-94B8EF4E5CFD}" type="pres">
      <dgm:prSet presAssocID="{521ABB9E-C651-4942-812A-AC191CE714FE}" presName="parentTextBox" presStyleLbl="node1" presStyleIdx="0" presStyleCnt="3"/>
      <dgm:spPr/>
    </dgm:pt>
    <dgm:pt modelId="{BCB5EB3D-1CAD-4DF3-A391-F9F2FC95C750}" type="pres">
      <dgm:prSet presAssocID="{62C74FDA-E219-4286-A204-74546BA13035}" presName="sp" presStyleCnt="0"/>
      <dgm:spPr/>
    </dgm:pt>
    <dgm:pt modelId="{DB489541-9CC0-4AA6-8F1B-7DFAD8884E74}" type="pres">
      <dgm:prSet presAssocID="{ECECCDDA-BF95-4F61-B2B0-DA268FA53304}" presName="arrowAndChildren" presStyleCnt="0"/>
      <dgm:spPr/>
    </dgm:pt>
    <dgm:pt modelId="{E7ADFC93-CE8E-4462-A03C-653EEEA86A0A}" type="pres">
      <dgm:prSet presAssocID="{ECECCDDA-BF95-4F61-B2B0-DA268FA53304}" presName="parentTextArrow" presStyleLbl="node1" presStyleIdx="1" presStyleCnt="3"/>
      <dgm:spPr/>
    </dgm:pt>
    <dgm:pt modelId="{7A6861FB-F2AA-4596-AD86-902CB28CEFF9}" type="pres">
      <dgm:prSet presAssocID="{9CE5B439-9562-437D-958C-7EC720A92D67}" presName="sp" presStyleCnt="0"/>
      <dgm:spPr/>
    </dgm:pt>
    <dgm:pt modelId="{9DBA0416-1DED-42DD-9586-1BBC611BAB40}" type="pres">
      <dgm:prSet presAssocID="{13E495F4-AD42-4EF4-86B9-42758C552F91}" presName="arrowAndChildren" presStyleCnt="0"/>
      <dgm:spPr/>
    </dgm:pt>
    <dgm:pt modelId="{A27BE356-72B4-4A6C-9847-009AB00890D6}" type="pres">
      <dgm:prSet presAssocID="{13E495F4-AD42-4EF4-86B9-42758C552F91}" presName="parentTextArrow" presStyleLbl="node1" presStyleIdx="2" presStyleCnt="3"/>
      <dgm:spPr/>
    </dgm:pt>
  </dgm:ptLst>
  <dgm:cxnLst>
    <dgm:cxn modelId="{5C7B9F18-A316-4182-AC8D-B262B620EEAB}" srcId="{C602C095-0BE6-47D2-B88E-D2AF1BB7BD39}" destId="{521ABB9E-C651-4942-812A-AC191CE714FE}" srcOrd="2" destOrd="0" parTransId="{6DC2E95A-6F3A-4DE1-B49F-B946D3BE6387}" sibTransId="{3154BFC9-5F71-42EF-9DB5-46FF8A06CFAC}"/>
    <dgm:cxn modelId="{E75EDC26-54F7-46BA-B46F-B9DC97804A96}" type="presOf" srcId="{C602C095-0BE6-47D2-B88E-D2AF1BB7BD39}" destId="{14332828-B29D-464A-A131-2444A08FC14A}" srcOrd="0" destOrd="0" presId="urn:microsoft.com/office/officeart/2005/8/layout/process4"/>
    <dgm:cxn modelId="{3EE4902E-540C-4628-A645-58E0610DA907}" type="presOf" srcId="{521ABB9E-C651-4942-812A-AC191CE714FE}" destId="{F2E7E469-9717-48ED-9EFD-94B8EF4E5CFD}" srcOrd="0" destOrd="0" presId="urn:microsoft.com/office/officeart/2005/8/layout/process4"/>
    <dgm:cxn modelId="{CEFC7D68-0770-4884-A9BB-B0E3530556CC}" type="presOf" srcId="{13E495F4-AD42-4EF4-86B9-42758C552F91}" destId="{A27BE356-72B4-4A6C-9847-009AB00890D6}" srcOrd="0" destOrd="0" presId="urn:microsoft.com/office/officeart/2005/8/layout/process4"/>
    <dgm:cxn modelId="{A7D05E4F-1E44-40EC-8AA5-FEC85FD3E211}" srcId="{C602C095-0BE6-47D2-B88E-D2AF1BB7BD39}" destId="{ECECCDDA-BF95-4F61-B2B0-DA268FA53304}" srcOrd="1" destOrd="0" parTransId="{97123846-775B-4858-949D-159751D38744}" sibTransId="{62C74FDA-E219-4286-A204-74546BA13035}"/>
    <dgm:cxn modelId="{5A6AEE8E-02D9-4099-9F5C-02B239CD99DA}" type="presOf" srcId="{ECECCDDA-BF95-4F61-B2B0-DA268FA53304}" destId="{E7ADFC93-CE8E-4462-A03C-653EEEA86A0A}" srcOrd="0" destOrd="0" presId="urn:microsoft.com/office/officeart/2005/8/layout/process4"/>
    <dgm:cxn modelId="{6421DCC0-68E7-4582-A571-F963BBC204A5}" srcId="{C602C095-0BE6-47D2-B88E-D2AF1BB7BD39}" destId="{13E495F4-AD42-4EF4-86B9-42758C552F91}" srcOrd="0" destOrd="0" parTransId="{421DC023-B438-47AC-B889-DF09B23D947E}" sibTransId="{9CE5B439-9562-437D-958C-7EC720A92D67}"/>
    <dgm:cxn modelId="{8D35052C-FF2E-4EFD-B2B4-7591EEB5B4A7}" type="presParOf" srcId="{14332828-B29D-464A-A131-2444A08FC14A}" destId="{77FA8714-628A-4A29-9B43-9B120D07BE72}" srcOrd="0" destOrd="0" presId="urn:microsoft.com/office/officeart/2005/8/layout/process4"/>
    <dgm:cxn modelId="{B678C5FD-F989-4994-BA02-4AE3A27369F6}" type="presParOf" srcId="{77FA8714-628A-4A29-9B43-9B120D07BE72}" destId="{F2E7E469-9717-48ED-9EFD-94B8EF4E5CFD}" srcOrd="0" destOrd="0" presId="urn:microsoft.com/office/officeart/2005/8/layout/process4"/>
    <dgm:cxn modelId="{4B742F67-5922-4702-AFDB-D37D6D91857C}" type="presParOf" srcId="{14332828-B29D-464A-A131-2444A08FC14A}" destId="{BCB5EB3D-1CAD-4DF3-A391-F9F2FC95C750}" srcOrd="1" destOrd="0" presId="urn:microsoft.com/office/officeart/2005/8/layout/process4"/>
    <dgm:cxn modelId="{C197B328-EF14-4246-9C56-8AABB88561A1}" type="presParOf" srcId="{14332828-B29D-464A-A131-2444A08FC14A}" destId="{DB489541-9CC0-4AA6-8F1B-7DFAD8884E74}" srcOrd="2" destOrd="0" presId="urn:microsoft.com/office/officeart/2005/8/layout/process4"/>
    <dgm:cxn modelId="{48B43D3F-3459-4C2C-9C95-8199F70F228D}" type="presParOf" srcId="{DB489541-9CC0-4AA6-8F1B-7DFAD8884E74}" destId="{E7ADFC93-CE8E-4462-A03C-653EEEA86A0A}" srcOrd="0" destOrd="0" presId="urn:microsoft.com/office/officeart/2005/8/layout/process4"/>
    <dgm:cxn modelId="{7DE9D842-75B1-46E0-8906-F0602C531F90}" type="presParOf" srcId="{14332828-B29D-464A-A131-2444A08FC14A}" destId="{7A6861FB-F2AA-4596-AD86-902CB28CEFF9}" srcOrd="3" destOrd="0" presId="urn:microsoft.com/office/officeart/2005/8/layout/process4"/>
    <dgm:cxn modelId="{4977498B-9E9A-48DA-A3F8-2D9FBD9984DE}" type="presParOf" srcId="{14332828-B29D-464A-A131-2444A08FC14A}" destId="{9DBA0416-1DED-42DD-9586-1BBC611BAB40}" srcOrd="4" destOrd="0" presId="urn:microsoft.com/office/officeart/2005/8/layout/process4"/>
    <dgm:cxn modelId="{E614894C-4987-422E-954C-7C8AF7493B5C}" type="presParOf" srcId="{9DBA0416-1DED-42DD-9586-1BBC611BAB40}" destId="{A27BE356-72B4-4A6C-9847-009AB00890D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322C60-AFF1-47E7-ABAF-111F4ED188D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7700C14-FB90-4F8A-B041-487311293A59}">
      <dgm:prSet/>
      <dgm:spPr/>
      <dgm:t>
        <a:bodyPr/>
        <a:lstStyle/>
        <a:p>
          <a:r>
            <a:rPr lang="de-DE"/>
            <a:t>Cybermobbing-Veranstaltung für alle: in der Aula</a:t>
          </a:r>
          <a:endParaRPr lang="en-US"/>
        </a:p>
      </dgm:t>
    </dgm:pt>
    <dgm:pt modelId="{4685FC01-BB3A-41F3-8329-946798018C62}" type="parTrans" cxnId="{DB03C638-8CC6-4B64-8C0B-869B9CB75D60}">
      <dgm:prSet/>
      <dgm:spPr/>
      <dgm:t>
        <a:bodyPr/>
        <a:lstStyle/>
        <a:p>
          <a:endParaRPr lang="en-US"/>
        </a:p>
      </dgm:t>
    </dgm:pt>
    <dgm:pt modelId="{D0489119-9CAF-4E07-9820-42337E330023}" type="sibTrans" cxnId="{DB03C638-8CC6-4B64-8C0B-869B9CB75D60}">
      <dgm:prSet/>
      <dgm:spPr/>
      <dgm:t>
        <a:bodyPr/>
        <a:lstStyle/>
        <a:p>
          <a:endParaRPr lang="en-US"/>
        </a:p>
      </dgm:t>
    </dgm:pt>
    <dgm:pt modelId="{E3027F62-2273-4D83-98C9-E39952CD7ADF}">
      <dgm:prSet/>
      <dgm:spPr/>
      <dgm:t>
        <a:bodyPr/>
        <a:lstStyle/>
        <a:p>
          <a:r>
            <a:rPr lang="de-DE"/>
            <a:t>Vape-Prävention auf Klassenfahrt: Workshop über gesundheitliche Risiken</a:t>
          </a:r>
          <a:endParaRPr lang="en-US"/>
        </a:p>
      </dgm:t>
    </dgm:pt>
    <dgm:pt modelId="{62CB52D5-4D13-4CAA-9F67-171C03067D1A}" type="parTrans" cxnId="{AFB64450-2B0E-471E-AD6B-C3AA74482668}">
      <dgm:prSet/>
      <dgm:spPr/>
      <dgm:t>
        <a:bodyPr/>
        <a:lstStyle/>
        <a:p>
          <a:endParaRPr lang="en-US"/>
        </a:p>
      </dgm:t>
    </dgm:pt>
    <dgm:pt modelId="{DAE889EA-2916-4E0B-8E82-15E09DE548DC}" type="sibTrans" cxnId="{AFB64450-2B0E-471E-AD6B-C3AA74482668}">
      <dgm:prSet/>
      <dgm:spPr/>
      <dgm:t>
        <a:bodyPr/>
        <a:lstStyle/>
        <a:p>
          <a:endParaRPr lang="en-US"/>
        </a:p>
      </dgm:t>
    </dgm:pt>
    <dgm:pt modelId="{6D4D3A30-CAFD-479C-8CCE-73A54817545D}">
      <dgm:prSet/>
      <dgm:spPr/>
      <dgm:t>
        <a:bodyPr/>
        <a:lstStyle/>
        <a:p>
          <a:r>
            <a:rPr lang="de-DE"/>
            <a:t>Elternabend zur Prävention: alle zwei Jahre, mit Informationen für Eltern</a:t>
          </a:r>
          <a:endParaRPr lang="en-US"/>
        </a:p>
      </dgm:t>
    </dgm:pt>
    <dgm:pt modelId="{3A50EC55-4EF1-468C-ABCC-D3B80A3B7FE0}" type="parTrans" cxnId="{3ED7AEFE-D88D-4930-A6A6-A056DED15C3C}">
      <dgm:prSet/>
      <dgm:spPr/>
      <dgm:t>
        <a:bodyPr/>
        <a:lstStyle/>
        <a:p>
          <a:endParaRPr lang="en-US"/>
        </a:p>
      </dgm:t>
    </dgm:pt>
    <dgm:pt modelId="{3886B62C-AF97-44D0-8B18-4586E8136A0C}" type="sibTrans" cxnId="{3ED7AEFE-D88D-4930-A6A6-A056DED15C3C}">
      <dgm:prSet/>
      <dgm:spPr/>
      <dgm:t>
        <a:bodyPr/>
        <a:lstStyle/>
        <a:p>
          <a:endParaRPr lang="en-US"/>
        </a:p>
      </dgm:t>
    </dgm:pt>
    <dgm:pt modelId="{228A89DE-BD5F-49C6-89AA-51E801438BB8}" type="pres">
      <dgm:prSet presAssocID="{94322C60-AFF1-47E7-ABAF-111F4ED188D3}" presName="linear" presStyleCnt="0">
        <dgm:presLayoutVars>
          <dgm:animLvl val="lvl"/>
          <dgm:resizeHandles val="exact"/>
        </dgm:presLayoutVars>
      </dgm:prSet>
      <dgm:spPr/>
    </dgm:pt>
    <dgm:pt modelId="{9209A924-2608-45D3-B09F-7B2FCAC12CD8}" type="pres">
      <dgm:prSet presAssocID="{97700C14-FB90-4F8A-B041-487311293A5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910E15D-3F62-43A7-87C3-36CE8DC126B3}" type="pres">
      <dgm:prSet presAssocID="{D0489119-9CAF-4E07-9820-42337E330023}" presName="spacer" presStyleCnt="0"/>
      <dgm:spPr/>
    </dgm:pt>
    <dgm:pt modelId="{7B520B68-7113-4EE7-83C0-D61AF95CC967}" type="pres">
      <dgm:prSet presAssocID="{E3027F62-2273-4D83-98C9-E39952CD7AD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D689646-2E0B-4EB9-884A-64252F5984AD}" type="pres">
      <dgm:prSet presAssocID="{DAE889EA-2916-4E0B-8E82-15E09DE548DC}" presName="spacer" presStyleCnt="0"/>
      <dgm:spPr/>
    </dgm:pt>
    <dgm:pt modelId="{7C748169-7AD6-4011-B778-1B089DDADDD6}" type="pres">
      <dgm:prSet presAssocID="{6D4D3A30-CAFD-479C-8CCE-73A54817545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0F2BB17-7D52-4574-8CCB-1B4D98988721}" type="presOf" srcId="{E3027F62-2273-4D83-98C9-E39952CD7ADF}" destId="{7B520B68-7113-4EE7-83C0-D61AF95CC967}" srcOrd="0" destOrd="0" presId="urn:microsoft.com/office/officeart/2005/8/layout/vList2"/>
    <dgm:cxn modelId="{406C8837-C22C-4396-AF3B-4E7B386E67E7}" type="presOf" srcId="{97700C14-FB90-4F8A-B041-487311293A59}" destId="{9209A924-2608-45D3-B09F-7B2FCAC12CD8}" srcOrd="0" destOrd="0" presId="urn:microsoft.com/office/officeart/2005/8/layout/vList2"/>
    <dgm:cxn modelId="{DB03C638-8CC6-4B64-8C0B-869B9CB75D60}" srcId="{94322C60-AFF1-47E7-ABAF-111F4ED188D3}" destId="{97700C14-FB90-4F8A-B041-487311293A59}" srcOrd="0" destOrd="0" parTransId="{4685FC01-BB3A-41F3-8329-946798018C62}" sibTransId="{D0489119-9CAF-4E07-9820-42337E330023}"/>
    <dgm:cxn modelId="{AFB64450-2B0E-471E-AD6B-C3AA74482668}" srcId="{94322C60-AFF1-47E7-ABAF-111F4ED188D3}" destId="{E3027F62-2273-4D83-98C9-E39952CD7ADF}" srcOrd="1" destOrd="0" parTransId="{62CB52D5-4D13-4CAA-9F67-171C03067D1A}" sibTransId="{DAE889EA-2916-4E0B-8E82-15E09DE548DC}"/>
    <dgm:cxn modelId="{43635591-A852-4BD6-A373-10CCB1DC062D}" type="presOf" srcId="{94322C60-AFF1-47E7-ABAF-111F4ED188D3}" destId="{228A89DE-BD5F-49C6-89AA-51E801438BB8}" srcOrd="0" destOrd="0" presId="urn:microsoft.com/office/officeart/2005/8/layout/vList2"/>
    <dgm:cxn modelId="{DB1BC7D0-1EEA-401A-A9DE-884D4CB98924}" type="presOf" srcId="{6D4D3A30-CAFD-479C-8CCE-73A54817545D}" destId="{7C748169-7AD6-4011-B778-1B089DDADDD6}" srcOrd="0" destOrd="0" presId="urn:microsoft.com/office/officeart/2005/8/layout/vList2"/>
    <dgm:cxn modelId="{3ED7AEFE-D88D-4930-A6A6-A056DED15C3C}" srcId="{94322C60-AFF1-47E7-ABAF-111F4ED188D3}" destId="{6D4D3A30-CAFD-479C-8CCE-73A54817545D}" srcOrd="2" destOrd="0" parTransId="{3A50EC55-4EF1-468C-ABCC-D3B80A3B7FE0}" sibTransId="{3886B62C-AF97-44D0-8B18-4586E8136A0C}"/>
    <dgm:cxn modelId="{29D99D13-E767-4A1F-B795-184B5DC5639C}" type="presParOf" srcId="{228A89DE-BD5F-49C6-89AA-51E801438BB8}" destId="{9209A924-2608-45D3-B09F-7B2FCAC12CD8}" srcOrd="0" destOrd="0" presId="urn:microsoft.com/office/officeart/2005/8/layout/vList2"/>
    <dgm:cxn modelId="{92DE03A4-E38F-4DBF-A911-669F144487B9}" type="presParOf" srcId="{228A89DE-BD5F-49C6-89AA-51E801438BB8}" destId="{0910E15D-3F62-43A7-87C3-36CE8DC126B3}" srcOrd="1" destOrd="0" presId="urn:microsoft.com/office/officeart/2005/8/layout/vList2"/>
    <dgm:cxn modelId="{39B1300C-0D3D-46A6-A1FF-7044DFFB1374}" type="presParOf" srcId="{228A89DE-BD5F-49C6-89AA-51E801438BB8}" destId="{7B520B68-7113-4EE7-83C0-D61AF95CC967}" srcOrd="2" destOrd="0" presId="urn:microsoft.com/office/officeart/2005/8/layout/vList2"/>
    <dgm:cxn modelId="{2B4A31E4-9E53-4C91-9010-4A21492A087C}" type="presParOf" srcId="{228A89DE-BD5F-49C6-89AA-51E801438BB8}" destId="{BD689646-2E0B-4EB9-884A-64252F5984AD}" srcOrd="3" destOrd="0" presId="urn:microsoft.com/office/officeart/2005/8/layout/vList2"/>
    <dgm:cxn modelId="{DFA6705B-63FC-4306-A74F-2E67C486DAFB}" type="presParOf" srcId="{228A89DE-BD5F-49C6-89AA-51E801438BB8}" destId="{7C748169-7AD6-4011-B778-1B089DDADDD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177958-94A2-4803-A323-9036C458595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CC045FA-9C93-44D7-90C5-F115D967193B}">
      <dgm:prSet/>
      <dgm:spPr/>
      <dgm:t>
        <a:bodyPr/>
        <a:lstStyle/>
        <a:p>
          <a:r>
            <a:rPr lang="de-DE"/>
            <a:t>Stoffgebundene Prävention: Präventionsworkshop zu Substanzen</a:t>
          </a:r>
          <a:endParaRPr lang="en-US"/>
        </a:p>
      </dgm:t>
    </dgm:pt>
    <dgm:pt modelId="{559A9A1B-A036-4142-8773-8C2B519721F4}" type="parTrans" cxnId="{A57BE547-2284-4C43-A0BD-27E0AC10FB88}">
      <dgm:prSet/>
      <dgm:spPr/>
      <dgm:t>
        <a:bodyPr/>
        <a:lstStyle/>
        <a:p>
          <a:endParaRPr lang="en-US"/>
        </a:p>
      </dgm:t>
    </dgm:pt>
    <dgm:pt modelId="{4CF8806E-DD62-487D-A834-AA2BEBC4C53D}" type="sibTrans" cxnId="{A57BE547-2284-4C43-A0BD-27E0AC10FB88}">
      <dgm:prSet/>
      <dgm:spPr/>
      <dgm:t>
        <a:bodyPr/>
        <a:lstStyle/>
        <a:p>
          <a:endParaRPr lang="en-US"/>
        </a:p>
      </dgm:t>
    </dgm:pt>
    <dgm:pt modelId="{414A8C49-8079-438A-860F-D37C7AE1E4A5}">
      <dgm:prSet/>
      <dgm:spPr/>
      <dgm:t>
        <a:bodyPr/>
        <a:lstStyle/>
        <a:p>
          <a:r>
            <a:rPr lang="de-DE"/>
            <a:t>Rechtliche Fragen zum Drogenkonsum: Aufklärung auf Klassenfahrt</a:t>
          </a:r>
          <a:endParaRPr lang="en-US"/>
        </a:p>
      </dgm:t>
    </dgm:pt>
    <dgm:pt modelId="{9B01EB14-3169-4043-B889-EE40B6F3E9C8}" type="parTrans" cxnId="{8B3D80C5-BD46-49B3-B686-431D6356DD2F}">
      <dgm:prSet/>
      <dgm:spPr/>
      <dgm:t>
        <a:bodyPr/>
        <a:lstStyle/>
        <a:p>
          <a:endParaRPr lang="en-US"/>
        </a:p>
      </dgm:t>
    </dgm:pt>
    <dgm:pt modelId="{63B2D189-5FD9-4936-9383-59D8435EE978}" type="sibTrans" cxnId="{8B3D80C5-BD46-49B3-B686-431D6356DD2F}">
      <dgm:prSet/>
      <dgm:spPr/>
      <dgm:t>
        <a:bodyPr/>
        <a:lstStyle/>
        <a:p>
          <a:endParaRPr lang="en-US"/>
        </a:p>
      </dgm:t>
    </dgm:pt>
    <dgm:pt modelId="{4850E66D-C056-4970-BEAA-DDF841A0DC30}">
      <dgm:prSet/>
      <dgm:spPr/>
      <dgm:t>
        <a:bodyPr/>
        <a:lstStyle/>
        <a:p>
          <a:r>
            <a:rPr lang="de-DE"/>
            <a:t>Medienerziehung und Prävention: Stärkung der Medienkompetenz</a:t>
          </a:r>
          <a:endParaRPr lang="en-US"/>
        </a:p>
      </dgm:t>
    </dgm:pt>
    <dgm:pt modelId="{159FDAB2-07B6-43E2-BDBB-B146AA06AE42}" type="parTrans" cxnId="{A111BB57-F775-4A73-8637-345DE12F55C6}">
      <dgm:prSet/>
      <dgm:spPr/>
      <dgm:t>
        <a:bodyPr/>
        <a:lstStyle/>
        <a:p>
          <a:endParaRPr lang="en-US"/>
        </a:p>
      </dgm:t>
    </dgm:pt>
    <dgm:pt modelId="{E71304FC-E715-4886-8FAB-A712AD506A4E}" type="sibTrans" cxnId="{A111BB57-F775-4A73-8637-345DE12F55C6}">
      <dgm:prSet/>
      <dgm:spPr/>
      <dgm:t>
        <a:bodyPr/>
        <a:lstStyle/>
        <a:p>
          <a:endParaRPr lang="en-US"/>
        </a:p>
      </dgm:t>
    </dgm:pt>
    <dgm:pt modelId="{01F82B39-0606-4639-895C-B6F0398907D2}" type="pres">
      <dgm:prSet presAssocID="{E9177958-94A2-4803-A323-9036C4585951}" presName="linear" presStyleCnt="0">
        <dgm:presLayoutVars>
          <dgm:animLvl val="lvl"/>
          <dgm:resizeHandles val="exact"/>
        </dgm:presLayoutVars>
      </dgm:prSet>
      <dgm:spPr/>
    </dgm:pt>
    <dgm:pt modelId="{F31B5686-70E6-4EC1-9389-47074986B4FB}" type="pres">
      <dgm:prSet presAssocID="{ECC045FA-9C93-44D7-90C5-F115D96719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E83877-FE30-4247-B4CC-D4DEE17AC985}" type="pres">
      <dgm:prSet presAssocID="{4CF8806E-DD62-487D-A834-AA2BEBC4C53D}" presName="spacer" presStyleCnt="0"/>
      <dgm:spPr/>
    </dgm:pt>
    <dgm:pt modelId="{A29FC661-1E11-4B51-8782-ED9DA87BDDC7}" type="pres">
      <dgm:prSet presAssocID="{414A8C49-8079-438A-860F-D37C7AE1E4A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790F66-3A1A-4A84-AA24-B1C8F73693F2}" type="pres">
      <dgm:prSet presAssocID="{63B2D189-5FD9-4936-9383-59D8435EE978}" presName="spacer" presStyleCnt="0"/>
      <dgm:spPr/>
    </dgm:pt>
    <dgm:pt modelId="{5C0EDF0A-E918-4015-BBE2-D6503846A067}" type="pres">
      <dgm:prSet presAssocID="{4850E66D-C056-4970-BEAA-DDF841A0DC3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31A3F1A-C186-443C-A32A-1D777FAF2F7F}" type="presOf" srcId="{414A8C49-8079-438A-860F-D37C7AE1E4A5}" destId="{A29FC661-1E11-4B51-8782-ED9DA87BDDC7}" srcOrd="0" destOrd="0" presId="urn:microsoft.com/office/officeart/2005/8/layout/vList2"/>
    <dgm:cxn modelId="{F0639123-6226-446D-9293-CFC015C0ABEB}" type="presOf" srcId="{4850E66D-C056-4970-BEAA-DDF841A0DC30}" destId="{5C0EDF0A-E918-4015-BBE2-D6503846A067}" srcOrd="0" destOrd="0" presId="urn:microsoft.com/office/officeart/2005/8/layout/vList2"/>
    <dgm:cxn modelId="{A57BE547-2284-4C43-A0BD-27E0AC10FB88}" srcId="{E9177958-94A2-4803-A323-9036C4585951}" destId="{ECC045FA-9C93-44D7-90C5-F115D967193B}" srcOrd="0" destOrd="0" parTransId="{559A9A1B-A036-4142-8773-8C2B519721F4}" sibTransId="{4CF8806E-DD62-487D-A834-AA2BEBC4C53D}"/>
    <dgm:cxn modelId="{A111BB57-F775-4A73-8637-345DE12F55C6}" srcId="{E9177958-94A2-4803-A323-9036C4585951}" destId="{4850E66D-C056-4970-BEAA-DDF841A0DC30}" srcOrd="2" destOrd="0" parTransId="{159FDAB2-07B6-43E2-BDBB-B146AA06AE42}" sibTransId="{E71304FC-E715-4886-8FAB-A712AD506A4E}"/>
    <dgm:cxn modelId="{C483EFB1-DDB2-48F4-AED3-CC0321FAAC7D}" type="presOf" srcId="{E9177958-94A2-4803-A323-9036C4585951}" destId="{01F82B39-0606-4639-895C-B6F0398907D2}" srcOrd="0" destOrd="0" presId="urn:microsoft.com/office/officeart/2005/8/layout/vList2"/>
    <dgm:cxn modelId="{8B3D80C5-BD46-49B3-B686-431D6356DD2F}" srcId="{E9177958-94A2-4803-A323-9036C4585951}" destId="{414A8C49-8079-438A-860F-D37C7AE1E4A5}" srcOrd="1" destOrd="0" parTransId="{9B01EB14-3169-4043-B889-EE40B6F3E9C8}" sibTransId="{63B2D189-5FD9-4936-9383-59D8435EE978}"/>
    <dgm:cxn modelId="{63AF17E9-BC41-4948-A8EB-99E42014972E}" type="presOf" srcId="{ECC045FA-9C93-44D7-90C5-F115D967193B}" destId="{F31B5686-70E6-4EC1-9389-47074986B4FB}" srcOrd="0" destOrd="0" presId="urn:microsoft.com/office/officeart/2005/8/layout/vList2"/>
    <dgm:cxn modelId="{BBB6563D-2BDA-4054-AD47-EC5D0AC61BE7}" type="presParOf" srcId="{01F82B39-0606-4639-895C-B6F0398907D2}" destId="{F31B5686-70E6-4EC1-9389-47074986B4FB}" srcOrd="0" destOrd="0" presId="urn:microsoft.com/office/officeart/2005/8/layout/vList2"/>
    <dgm:cxn modelId="{D4093635-E094-4C1F-995E-4B39127F7244}" type="presParOf" srcId="{01F82B39-0606-4639-895C-B6F0398907D2}" destId="{EAE83877-FE30-4247-B4CC-D4DEE17AC985}" srcOrd="1" destOrd="0" presId="urn:microsoft.com/office/officeart/2005/8/layout/vList2"/>
    <dgm:cxn modelId="{41BA8230-88D5-450C-8A02-6CB58EFBF563}" type="presParOf" srcId="{01F82B39-0606-4639-895C-B6F0398907D2}" destId="{A29FC661-1E11-4B51-8782-ED9DA87BDDC7}" srcOrd="2" destOrd="0" presId="urn:microsoft.com/office/officeart/2005/8/layout/vList2"/>
    <dgm:cxn modelId="{E1183E67-7741-4FBA-B7E6-CE1CBB947894}" type="presParOf" srcId="{01F82B39-0606-4639-895C-B6F0398907D2}" destId="{94790F66-3A1A-4A84-AA24-B1C8F73693F2}" srcOrd="3" destOrd="0" presId="urn:microsoft.com/office/officeart/2005/8/layout/vList2"/>
    <dgm:cxn modelId="{27C29610-1D1A-4EE0-9D2E-308B98F5193C}" type="presParOf" srcId="{01F82B39-0606-4639-895C-B6F0398907D2}" destId="{5C0EDF0A-E918-4015-BBE2-D6503846A06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F42B60-C74E-4BA3-8389-8C5887B2C8B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FA9DC1-9476-4B00-A984-E3F38E148F60}">
      <dgm:prSet/>
      <dgm:spPr/>
      <dgm:t>
        <a:bodyPr/>
        <a:lstStyle/>
        <a:p>
          <a:r>
            <a:rPr lang="de-DE"/>
            <a:t>Zusammenfassung:</a:t>
          </a:r>
          <a:endParaRPr lang="en-US"/>
        </a:p>
      </dgm:t>
    </dgm:pt>
    <dgm:pt modelId="{376BE8B1-D909-4089-BE9E-DB0298157F4D}" type="parTrans" cxnId="{2AF5B5BB-16A9-4CD4-992C-B618C2E59F2F}">
      <dgm:prSet/>
      <dgm:spPr/>
      <dgm:t>
        <a:bodyPr/>
        <a:lstStyle/>
        <a:p>
          <a:endParaRPr lang="en-US"/>
        </a:p>
      </dgm:t>
    </dgm:pt>
    <dgm:pt modelId="{27897F2A-B878-47DB-BC6D-CB1973CBBF6D}" type="sibTrans" cxnId="{2AF5B5BB-16A9-4CD4-992C-B618C2E59F2F}">
      <dgm:prSet/>
      <dgm:spPr/>
      <dgm:t>
        <a:bodyPr/>
        <a:lstStyle/>
        <a:p>
          <a:endParaRPr lang="en-US"/>
        </a:p>
      </dgm:t>
    </dgm:pt>
    <dgm:pt modelId="{19A638AF-8BB6-4598-853B-1A24FA1F7F6F}">
      <dgm:prSet/>
      <dgm:spPr/>
      <dgm:t>
        <a:bodyPr/>
        <a:lstStyle/>
        <a:p>
          <a:r>
            <a:rPr lang="de-DE"/>
            <a:t>Überblick über die Präventionsinhalte der Klassen 6 bis 8</a:t>
          </a:r>
          <a:endParaRPr lang="en-US"/>
        </a:p>
      </dgm:t>
    </dgm:pt>
    <dgm:pt modelId="{80109652-DF61-46CC-ADE2-68600F2E3E0A}" type="parTrans" cxnId="{E29C2D57-A129-4411-8F5A-E7A2886CABED}">
      <dgm:prSet/>
      <dgm:spPr/>
      <dgm:t>
        <a:bodyPr/>
        <a:lstStyle/>
        <a:p>
          <a:endParaRPr lang="en-US"/>
        </a:p>
      </dgm:t>
    </dgm:pt>
    <dgm:pt modelId="{8B153201-AAF1-49DE-8739-397B43362270}" type="sibTrans" cxnId="{E29C2D57-A129-4411-8F5A-E7A2886CABED}">
      <dgm:prSet/>
      <dgm:spPr/>
      <dgm:t>
        <a:bodyPr/>
        <a:lstStyle/>
        <a:p>
          <a:endParaRPr lang="en-US"/>
        </a:p>
      </dgm:t>
    </dgm:pt>
    <dgm:pt modelId="{807D76DC-F735-4B64-99A1-FC3BAF6FF783}">
      <dgm:prSet/>
      <dgm:spPr/>
      <dgm:t>
        <a:bodyPr/>
        <a:lstStyle/>
        <a:p>
          <a:r>
            <a:rPr lang="de-DE"/>
            <a:t>Ausblick:</a:t>
          </a:r>
          <a:endParaRPr lang="en-US"/>
        </a:p>
      </dgm:t>
    </dgm:pt>
    <dgm:pt modelId="{34D3CA76-20F4-4BC0-B1A3-C67E577A9EB0}" type="parTrans" cxnId="{F8454B34-D22F-45A9-A94C-701F2903941E}">
      <dgm:prSet/>
      <dgm:spPr/>
      <dgm:t>
        <a:bodyPr/>
        <a:lstStyle/>
        <a:p>
          <a:endParaRPr lang="en-US"/>
        </a:p>
      </dgm:t>
    </dgm:pt>
    <dgm:pt modelId="{5D54F371-FC13-4BDC-91BC-26BE4918A27C}" type="sibTrans" cxnId="{F8454B34-D22F-45A9-A94C-701F2903941E}">
      <dgm:prSet/>
      <dgm:spPr/>
      <dgm:t>
        <a:bodyPr/>
        <a:lstStyle/>
        <a:p>
          <a:endParaRPr lang="en-US"/>
        </a:p>
      </dgm:t>
    </dgm:pt>
    <dgm:pt modelId="{492EF4B2-4F81-42F6-9E12-495B8A7F7665}">
      <dgm:prSet/>
      <dgm:spPr/>
      <dgm:t>
        <a:bodyPr/>
        <a:lstStyle/>
        <a:p>
          <a:r>
            <a:rPr lang="de-DE"/>
            <a:t>Weiterführende Präventionsmaßnahmen für höhere Klassenstufen</a:t>
          </a:r>
          <a:endParaRPr lang="en-US"/>
        </a:p>
      </dgm:t>
    </dgm:pt>
    <dgm:pt modelId="{3214F607-8D9C-4234-A2FB-A5C564D550BB}" type="parTrans" cxnId="{4FBF5447-4AFA-4F7E-9F53-5D9A8BF10B44}">
      <dgm:prSet/>
      <dgm:spPr/>
      <dgm:t>
        <a:bodyPr/>
        <a:lstStyle/>
        <a:p>
          <a:endParaRPr lang="en-US"/>
        </a:p>
      </dgm:t>
    </dgm:pt>
    <dgm:pt modelId="{B53A36B0-5F8D-4CFC-A579-8B31992BF069}" type="sibTrans" cxnId="{4FBF5447-4AFA-4F7E-9F53-5D9A8BF10B44}">
      <dgm:prSet/>
      <dgm:spPr/>
      <dgm:t>
        <a:bodyPr/>
        <a:lstStyle/>
        <a:p>
          <a:endParaRPr lang="en-US"/>
        </a:p>
      </dgm:t>
    </dgm:pt>
    <dgm:pt modelId="{D498989C-679F-4E0D-91D6-1D72707C0AEB}" type="pres">
      <dgm:prSet presAssocID="{5FF42B60-C74E-4BA3-8389-8C5887B2C8B6}" presName="linear" presStyleCnt="0">
        <dgm:presLayoutVars>
          <dgm:animLvl val="lvl"/>
          <dgm:resizeHandles val="exact"/>
        </dgm:presLayoutVars>
      </dgm:prSet>
      <dgm:spPr/>
    </dgm:pt>
    <dgm:pt modelId="{0F289535-3AB2-49D8-90FD-973AC2655FC8}" type="pres">
      <dgm:prSet presAssocID="{95FA9DC1-9476-4B00-A984-E3F38E148F6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4D64319-18BE-416A-8455-82CF996ED2F0}" type="pres">
      <dgm:prSet presAssocID="{27897F2A-B878-47DB-BC6D-CB1973CBBF6D}" presName="spacer" presStyleCnt="0"/>
      <dgm:spPr/>
    </dgm:pt>
    <dgm:pt modelId="{FF3DC3C1-3CB1-4E23-8C39-A7D9E0709C17}" type="pres">
      <dgm:prSet presAssocID="{19A638AF-8BB6-4598-853B-1A24FA1F7F6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12EB403-BBE0-4C98-8A2D-F2D1E96180F2}" type="pres">
      <dgm:prSet presAssocID="{8B153201-AAF1-49DE-8739-397B43362270}" presName="spacer" presStyleCnt="0"/>
      <dgm:spPr/>
    </dgm:pt>
    <dgm:pt modelId="{013645C9-FB8C-4C32-BD86-BC9E2898ABA3}" type="pres">
      <dgm:prSet presAssocID="{807D76DC-F735-4B64-99A1-FC3BAF6FF78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49C9CF0-50AC-4EDC-BDA4-35C1CD4F8396}" type="pres">
      <dgm:prSet presAssocID="{5D54F371-FC13-4BDC-91BC-26BE4918A27C}" presName="spacer" presStyleCnt="0"/>
      <dgm:spPr/>
    </dgm:pt>
    <dgm:pt modelId="{7EC90DBE-D42C-46DD-A488-B0DAF31B9368}" type="pres">
      <dgm:prSet presAssocID="{492EF4B2-4F81-42F6-9E12-495B8A7F766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8454B34-D22F-45A9-A94C-701F2903941E}" srcId="{5FF42B60-C74E-4BA3-8389-8C5887B2C8B6}" destId="{807D76DC-F735-4B64-99A1-FC3BAF6FF783}" srcOrd="2" destOrd="0" parTransId="{34D3CA76-20F4-4BC0-B1A3-C67E577A9EB0}" sibTransId="{5D54F371-FC13-4BDC-91BC-26BE4918A27C}"/>
    <dgm:cxn modelId="{59BBC243-A4BB-41AA-9FF1-3A9404C4B99A}" type="presOf" srcId="{95FA9DC1-9476-4B00-A984-E3F38E148F60}" destId="{0F289535-3AB2-49D8-90FD-973AC2655FC8}" srcOrd="0" destOrd="0" presId="urn:microsoft.com/office/officeart/2005/8/layout/vList2"/>
    <dgm:cxn modelId="{4FBF5447-4AFA-4F7E-9F53-5D9A8BF10B44}" srcId="{5FF42B60-C74E-4BA3-8389-8C5887B2C8B6}" destId="{492EF4B2-4F81-42F6-9E12-495B8A7F7665}" srcOrd="3" destOrd="0" parTransId="{3214F607-8D9C-4234-A2FB-A5C564D550BB}" sibTransId="{B53A36B0-5F8D-4CFC-A579-8B31992BF069}"/>
    <dgm:cxn modelId="{E6E91568-2AE1-443A-91BB-2183F1C3AEE4}" type="presOf" srcId="{492EF4B2-4F81-42F6-9E12-495B8A7F7665}" destId="{7EC90DBE-D42C-46DD-A488-B0DAF31B9368}" srcOrd="0" destOrd="0" presId="urn:microsoft.com/office/officeart/2005/8/layout/vList2"/>
    <dgm:cxn modelId="{E29C2D57-A129-4411-8F5A-E7A2886CABED}" srcId="{5FF42B60-C74E-4BA3-8389-8C5887B2C8B6}" destId="{19A638AF-8BB6-4598-853B-1A24FA1F7F6F}" srcOrd="1" destOrd="0" parTransId="{80109652-DF61-46CC-ADE2-68600F2E3E0A}" sibTransId="{8B153201-AAF1-49DE-8739-397B43362270}"/>
    <dgm:cxn modelId="{F026F79B-F8F4-4BC2-B288-1E5B09558AB2}" type="presOf" srcId="{807D76DC-F735-4B64-99A1-FC3BAF6FF783}" destId="{013645C9-FB8C-4C32-BD86-BC9E2898ABA3}" srcOrd="0" destOrd="0" presId="urn:microsoft.com/office/officeart/2005/8/layout/vList2"/>
    <dgm:cxn modelId="{29C2F29C-EEA4-4F70-ADC0-C5A6B7F409AE}" type="presOf" srcId="{5FF42B60-C74E-4BA3-8389-8C5887B2C8B6}" destId="{D498989C-679F-4E0D-91D6-1D72707C0AEB}" srcOrd="0" destOrd="0" presId="urn:microsoft.com/office/officeart/2005/8/layout/vList2"/>
    <dgm:cxn modelId="{2AF5B5BB-16A9-4CD4-992C-B618C2E59F2F}" srcId="{5FF42B60-C74E-4BA3-8389-8C5887B2C8B6}" destId="{95FA9DC1-9476-4B00-A984-E3F38E148F60}" srcOrd="0" destOrd="0" parTransId="{376BE8B1-D909-4089-BE9E-DB0298157F4D}" sibTransId="{27897F2A-B878-47DB-BC6D-CB1973CBBF6D}"/>
    <dgm:cxn modelId="{2C17AAE2-0261-4B6B-8E69-E8E82B13ABBD}" type="presOf" srcId="{19A638AF-8BB6-4598-853B-1A24FA1F7F6F}" destId="{FF3DC3C1-3CB1-4E23-8C39-A7D9E0709C17}" srcOrd="0" destOrd="0" presId="urn:microsoft.com/office/officeart/2005/8/layout/vList2"/>
    <dgm:cxn modelId="{A529D1C7-7E8C-44D5-AB13-09BA141E0C5C}" type="presParOf" srcId="{D498989C-679F-4E0D-91D6-1D72707C0AEB}" destId="{0F289535-3AB2-49D8-90FD-973AC2655FC8}" srcOrd="0" destOrd="0" presId="urn:microsoft.com/office/officeart/2005/8/layout/vList2"/>
    <dgm:cxn modelId="{056C0911-6AFD-4EF8-B000-8A1A1324DC36}" type="presParOf" srcId="{D498989C-679F-4E0D-91D6-1D72707C0AEB}" destId="{B4D64319-18BE-416A-8455-82CF996ED2F0}" srcOrd="1" destOrd="0" presId="urn:microsoft.com/office/officeart/2005/8/layout/vList2"/>
    <dgm:cxn modelId="{9A0A600A-9528-4EB7-A6B6-D5D54853ADD9}" type="presParOf" srcId="{D498989C-679F-4E0D-91D6-1D72707C0AEB}" destId="{FF3DC3C1-3CB1-4E23-8C39-A7D9E0709C17}" srcOrd="2" destOrd="0" presId="urn:microsoft.com/office/officeart/2005/8/layout/vList2"/>
    <dgm:cxn modelId="{04CC5E9E-A088-4166-9A12-AB8DE04429C1}" type="presParOf" srcId="{D498989C-679F-4E0D-91D6-1D72707C0AEB}" destId="{112EB403-BBE0-4C98-8A2D-F2D1E96180F2}" srcOrd="3" destOrd="0" presId="urn:microsoft.com/office/officeart/2005/8/layout/vList2"/>
    <dgm:cxn modelId="{52FFACD0-B067-40EE-BB0C-040FED468015}" type="presParOf" srcId="{D498989C-679F-4E0D-91D6-1D72707C0AEB}" destId="{013645C9-FB8C-4C32-BD86-BC9E2898ABA3}" srcOrd="4" destOrd="0" presId="urn:microsoft.com/office/officeart/2005/8/layout/vList2"/>
    <dgm:cxn modelId="{EC8936A5-7347-46DD-A3EA-24DD5B755BD1}" type="presParOf" srcId="{D498989C-679F-4E0D-91D6-1D72707C0AEB}" destId="{249C9CF0-50AC-4EDC-BDA4-35C1CD4F8396}" srcOrd="5" destOrd="0" presId="urn:microsoft.com/office/officeart/2005/8/layout/vList2"/>
    <dgm:cxn modelId="{CC6492C9-1FC7-4342-8472-0785CF9C6C8A}" type="presParOf" srcId="{D498989C-679F-4E0D-91D6-1D72707C0AEB}" destId="{7EC90DBE-D42C-46DD-A488-B0DAF31B936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AB7D8-7001-4613-9365-FAA8BDE0AEE6}">
      <dsp:nvSpPr>
        <dsp:cNvPr id="0" name=""/>
        <dsp:cNvSpPr/>
      </dsp:nvSpPr>
      <dsp:spPr>
        <a:xfrm>
          <a:off x="0" y="27275"/>
          <a:ext cx="4828172" cy="13475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Ziel des Präventionsprogramms:</a:t>
          </a:r>
        </a:p>
      </dsp:txBody>
      <dsp:txXfrm>
        <a:off x="65780" y="93055"/>
        <a:ext cx="4696612" cy="1215950"/>
      </dsp:txXfrm>
    </dsp:sp>
    <dsp:sp modelId="{C430C9C8-5EC2-4A9F-9080-B64349BAA795}">
      <dsp:nvSpPr>
        <dsp:cNvPr id="0" name=""/>
        <dsp:cNvSpPr/>
      </dsp:nvSpPr>
      <dsp:spPr>
        <a:xfrm>
          <a:off x="0" y="1443906"/>
          <a:ext cx="4828172" cy="1347510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Förderung eines sicheren und respektvollen Miteinanders</a:t>
          </a:r>
        </a:p>
      </dsp:txBody>
      <dsp:txXfrm>
        <a:off x="65780" y="1509686"/>
        <a:ext cx="4696612" cy="1215950"/>
      </dsp:txXfrm>
    </dsp:sp>
    <dsp:sp modelId="{45844D7F-8A5F-4D0E-8247-5291A1428D28}">
      <dsp:nvSpPr>
        <dsp:cNvPr id="0" name=""/>
        <dsp:cNvSpPr/>
      </dsp:nvSpPr>
      <dsp:spPr>
        <a:xfrm>
          <a:off x="0" y="2860537"/>
          <a:ext cx="4828172" cy="1347510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Stärkung der Medienkompetenz und des allgemeinen Gesundheitsbewusstseins</a:t>
          </a:r>
        </a:p>
      </dsp:txBody>
      <dsp:txXfrm>
        <a:off x="65780" y="2926317"/>
        <a:ext cx="4696612" cy="1215950"/>
      </dsp:txXfrm>
    </dsp:sp>
    <dsp:sp modelId="{16828C96-6B67-403D-A331-4D39FB2220E4}">
      <dsp:nvSpPr>
        <dsp:cNvPr id="0" name=""/>
        <dsp:cNvSpPr/>
      </dsp:nvSpPr>
      <dsp:spPr>
        <a:xfrm>
          <a:off x="0" y="4277168"/>
          <a:ext cx="4828172" cy="134751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Prävention von Suchtverhalten und Cybermobbing</a:t>
          </a:r>
        </a:p>
      </dsp:txBody>
      <dsp:txXfrm>
        <a:off x="65780" y="4342948"/>
        <a:ext cx="4696612" cy="1215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7E469-9717-48ED-9EFD-94B8EF4E5CFD}">
      <dsp:nvSpPr>
        <dsp:cNvPr id="0" name=""/>
        <dsp:cNvSpPr/>
      </dsp:nvSpPr>
      <dsp:spPr>
        <a:xfrm>
          <a:off x="0" y="4254525"/>
          <a:ext cx="4828172" cy="13964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Vape-Parcours: Informationen über Risiken des Vapens durch anschauliche Übungen</a:t>
          </a:r>
        </a:p>
      </dsp:txBody>
      <dsp:txXfrm>
        <a:off x="0" y="4254525"/>
        <a:ext cx="4828172" cy="1396430"/>
      </dsp:txXfrm>
    </dsp:sp>
    <dsp:sp modelId="{E7ADFC93-CE8E-4462-A03C-653EEEA86A0A}">
      <dsp:nvSpPr>
        <dsp:cNvPr id="0" name=""/>
        <dsp:cNvSpPr/>
      </dsp:nvSpPr>
      <dsp:spPr>
        <a:xfrm rot="10800000">
          <a:off x="0" y="2127762"/>
          <a:ext cx="4828172" cy="214770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Allgemeinwissen: Förderung sozialen Verhaltens und Verantwortungsbewusstsein</a:t>
          </a:r>
        </a:p>
      </dsp:txBody>
      <dsp:txXfrm rot="10800000">
        <a:off x="0" y="2127762"/>
        <a:ext cx="4828172" cy="1395517"/>
      </dsp:txXfrm>
    </dsp:sp>
    <dsp:sp modelId="{A27BE356-72B4-4A6C-9847-009AB00890D6}">
      <dsp:nvSpPr>
        <dsp:cNvPr id="0" name=""/>
        <dsp:cNvSpPr/>
      </dsp:nvSpPr>
      <dsp:spPr>
        <a:xfrm rot="10800000">
          <a:off x="0" y="999"/>
          <a:ext cx="4828172" cy="214770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Cybermobbing: Aufklärung und Präventionsworkshop</a:t>
          </a:r>
        </a:p>
      </dsp:txBody>
      <dsp:txXfrm rot="10800000">
        <a:off x="0" y="999"/>
        <a:ext cx="4828172" cy="1395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9A924-2608-45D3-B09F-7B2FCAC12CD8}">
      <dsp:nvSpPr>
        <dsp:cNvPr id="0" name=""/>
        <dsp:cNvSpPr/>
      </dsp:nvSpPr>
      <dsp:spPr>
        <a:xfrm>
          <a:off x="0" y="435757"/>
          <a:ext cx="4828172" cy="15397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Cybermobbing-Veranstaltung für alle: in der Aula</a:t>
          </a:r>
          <a:endParaRPr lang="en-US" sz="2800" kern="1200"/>
        </a:p>
      </dsp:txBody>
      <dsp:txXfrm>
        <a:off x="75163" y="510920"/>
        <a:ext cx="4677846" cy="1389393"/>
      </dsp:txXfrm>
    </dsp:sp>
    <dsp:sp modelId="{7B520B68-7113-4EE7-83C0-D61AF95CC967}">
      <dsp:nvSpPr>
        <dsp:cNvPr id="0" name=""/>
        <dsp:cNvSpPr/>
      </dsp:nvSpPr>
      <dsp:spPr>
        <a:xfrm>
          <a:off x="0" y="2056117"/>
          <a:ext cx="4828172" cy="1539719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Vape-Prävention auf Klassenfahrt: Workshop über gesundheitliche Risiken</a:t>
          </a:r>
          <a:endParaRPr lang="en-US" sz="2800" kern="1200"/>
        </a:p>
      </dsp:txBody>
      <dsp:txXfrm>
        <a:off x="75163" y="2131280"/>
        <a:ext cx="4677846" cy="1389393"/>
      </dsp:txXfrm>
    </dsp:sp>
    <dsp:sp modelId="{7C748169-7AD6-4011-B778-1B089DDADDD6}">
      <dsp:nvSpPr>
        <dsp:cNvPr id="0" name=""/>
        <dsp:cNvSpPr/>
      </dsp:nvSpPr>
      <dsp:spPr>
        <a:xfrm>
          <a:off x="0" y="3676477"/>
          <a:ext cx="4828172" cy="1539719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Elternabend zur Prävention: alle zwei Jahre, mit Informationen für Eltern</a:t>
          </a:r>
          <a:endParaRPr lang="en-US" sz="2800" kern="1200"/>
        </a:p>
      </dsp:txBody>
      <dsp:txXfrm>
        <a:off x="75163" y="3751640"/>
        <a:ext cx="4677846" cy="138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B5686-70E6-4EC1-9389-47074986B4FB}">
      <dsp:nvSpPr>
        <dsp:cNvPr id="0" name=""/>
        <dsp:cNvSpPr/>
      </dsp:nvSpPr>
      <dsp:spPr>
        <a:xfrm>
          <a:off x="0" y="350392"/>
          <a:ext cx="4828172" cy="1594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Stoffgebundene Prävention: Präventionsworkshop zu Substanzen</a:t>
          </a:r>
          <a:endParaRPr lang="en-US" sz="2900" kern="1200"/>
        </a:p>
      </dsp:txBody>
      <dsp:txXfrm>
        <a:off x="77847" y="428239"/>
        <a:ext cx="4672478" cy="1439016"/>
      </dsp:txXfrm>
    </dsp:sp>
    <dsp:sp modelId="{A29FC661-1E11-4B51-8782-ED9DA87BDDC7}">
      <dsp:nvSpPr>
        <dsp:cNvPr id="0" name=""/>
        <dsp:cNvSpPr/>
      </dsp:nvSpPr>
      <dsp:spPr>
        <a:xfrm>
          <a:off x="0" y="2028622"/>
          <a:ext cx="4828172" cy="1594710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Rechtliche Fragen zum Drogenkonsum: Aufklärung auf Klassenfahrt</a:t>
          </a:r>
          <a:endParaRPr lang="en-US" sz="2900" kern="1200"/>
        </a:p>
      </dsp:txBody>
      <dsp:txXfrm>
        <a:off x="77847" y="2106469"/>
        <a:ext cx="4672478" cy="1439016"/>
      </dsp:txXfrm>
    </dsp:sp>
    <dsp:sp modelId="{5C0EDF0A-E918-4015-BBE2-D6503846A067}">
      <dsp:nvSpPr>
        <dsp:cNvPr id="0" name=""/>
        <dsp:cNvSpPr/>
      </dsp:nvSpPr>
      <dsp:spPr>
        <a:xfrm>
          <a:off x="0" y="3706852"/>
          <a:ext cx="4828172" cy="159471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Medienerziehung und Prävention: Stärkung der Medienkompetenz</a:t>
          </a:r>
          <a:endParaRPr lang="en-US" sz="2900" kern="1200"/>
        </a:p>
      </dsp:txBody>
      <dsp:txXfrm>
        <a:off x="77847" y="3784699"/>
        <a:ext cx="4672478" cy="14390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289535-3AB2-49D8-90FD-973AC2655FC8}">
      <dsp:nvSpPr>
        <dsp:cNvPr id="0" name=""/>
        <dsp:cNvSpPr/>
      </dsp:nvSpPr>
      <dsp:spPr>
        <a:xfrm>
          <a:off x="0" y="68737"/>
          <a:ext cx="4828172" cy="13267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Zusammenfassung:</a:t>
          </a:r>
          <a:endParaRPr lang="en-US" sz="2400" kern="1200"/>
        </a:p>
      </dsp:txBody>
      <dsp:txXfrm>
        <a:off x="64768" y="133505"/>
        <a:ext cx="4698636" cy="1197243"/>
      </dsp:txXfrm>
    </dsp:sp>
    <dsp:sp modelId="{FF3DC3C1-3CB1-4E23-8C39-A7D9E0709C17}">
      <dsp:nvSpPr>
        <dsp:cNvPr id="0" name=""/>
        <dsp:cNvSpPr/>
      </dsp:nvSpPr>
      <dsp:spPr>
        <a:xfrm>
          <a:off x="0" y="1464637"/>
          <a:ext cx="4828172" cy="1326779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Überblick über die Präventionsinhalte der Klassen 6 bis 8</a:t>
          </a:r>
          <a:endParaRPr lang="en-US" sz="2400" kern="1200"/>
        </a:p>
      </dsp:txBody>
      <dsp:txXfrm>
        <a:off x="64768" y="1529405"/>
        <a:ext cx="4698636" cy="1197243"/>
      </dsp:txXfrm>
    </dsp:sp>
    <dsp:sp modelId="{013645C9-FB8C-4C32-BD86-BC9E2898ABA3}">
      <dsp:nvSpPr>
        <dsp:cNvPr id="0" name=""/>
        <dsp:cNvSpPr/>
      </dsp:nvSpPr>
      <dsp:spPr>
        <a:xfrm>
          <a:off x="0" y="2860537"/>
          <a:ext cx="4828172" cy="1326779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Ausblick:</a:t>
          </a:r>
          <a:endParaRPr lang="en-US" sz="2400" kern="1200"/>
        </a:p>
      </dsp:txBody>
      <dsp:txXfrm>
        <a:off x="64768" y="2925305"/>
        <a:ext cx="4698636" cy="1197243"/>
      </dsp:txXfrm>
    </dsp:sp>
    <dsp:sp modelId="{7EC90DBE-D42C-46DD-A488-B0DAF31B9368}">
      <dsp:nvSpPr>
        <dsp:cNvPr id="0" name=""/>
        <dsp:cNvSpPr/>
      </dsp:nvSpPr>
      <dsp:spPr>
        <a:xfrm>
          <a:off x="0" y="4256437"/>
          <a:ext cx="4828172" cy="1326779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Weiterführende Präventionsmaßnahmen für höhere Klassenstufen</a:t>
          </a:r>
          <a:endParaRPr lang="en-US" sz="2400" kern="1200"/>
        </a:p>
      </dsp:txBody>
      <dsp:txXfrm>
        <a:off x="64768" y="4321205"/>
        <a:ext cx="4698636" cy="1197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CC80E-0442-20A6-9EF0-1DDA786CF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89D657-47C7-0069-27F3-EEE0906D1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1C4E2F-60CE-8728-C130-BA151B3E9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AF5567-10F7-02C3-C3B5-02DA0288C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E1DCDA-348E-7BEC-9BC3-982A76D0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9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73B79-A4C0-9BBA-1960-561587F94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85ED90A-C5DA-13CC-9D82-6807FF57B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E9ABDA-26AF-F7F8-F94F-B61B0C7D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968E27-4B50-66F4-7D5C-5FBB861C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084D6E-5E28-D519-666D-A20004398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0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289CEF5-1A2B-6392-83A4-49EEB7242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6514B5-E943-FC8A-345C-DE7CD8504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ACFB73-492F-B4E8-54C3-24345562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C2BE18-65CA-32FE-CB2E-03C66923A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A614F5-2A39-60CA-D8BE-A609DABD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29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A12BE-DD47-5ECE-C673-9220518D9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8CC621-DD39-88AC-CA8D-7AB2401333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5F398B-7964-3126-AC39-D5717ADB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0F0708-E8F5-DA99-F495-B1CE040B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833A1C-03F1-AE51-76B0-CF069E64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32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3538C-B6E2-DAF2-254B-F2A8170E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63E2F9-BCDC-F697-F761-B5C394E71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8D70BC-0860-9DB6-2005-669D0BF4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F81443-1ECD-97FA-881B-5B45783C0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E5D38F-4A2B-3F18-5684-23B4F836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51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BA1CA-F369-4B04-2242-4D636CFB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7EBB8B-66A7-3A65-9226-62671D261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0C4B51-82A2-5431-E7F2-08D53FEC9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941DA7-187A-C61E-60A2-D6AB8F1E8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039EE9-AD8F-4E42-6379-6451E419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89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608FD-5706-3FC3-FA20-EEE25758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781C65-5331-8530-0CFA-09CB49A6B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D1CB3B-B30F-E843-3603-45D29526D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B98ABE-0646-887D-B1E9-6BC3C66B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D4DE3E-927C-A05E-6A16-DAB525FB6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67261F-2CAE-B684-31D8-84F7675EE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67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B4075A-0940-4CA1-EA20-D47A02F9D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7C80B9-294E-1BA5-09FC-868E85548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BA76D6-7EEA-0558-421B-0BF85B6C1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97EE74-A578-5B15-747C-8B4CAB47A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B5C379-E19E-5136-04ED-DED1814ADE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4EA8E29-DC24-E7BD-5D0F-94A8036B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3525070-26AB-081F-DBBE-496CDB7A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C76E96A-6E66-16A1-D3A3-8AC6C199E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76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475FFB-2645-499D-EB91-37BF4CCAB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0C928A-4527-72C8-9C48-4F397310C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496C70-0715-2E68-083A-D6FA5CB3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3E890C2-0CE1-EA0D-1BA9-F15D1507F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26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71D84C5-AA9B-2AEF-D312-EBF35E87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062F98-7DC2-B6C8-D719-38DDE778E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0CC170-2CCB-9DBC-C582-26EF52EF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25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63C393-439D-2ED0-B024-8FE10559D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97DAC7-D248-E7BE-BB2B-CBCAFBFB8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5F46A2-EC1A-2747-5F9D-F0F510E26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9BDEB1-84B2-5AF3-3892-81101528C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2C313C-BD42-1EB1-3A55-CA6285562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9F82CD-47A6-5D8B-D0AE-29DAA12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147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8F10A-6878-A6F7-A69F-9A159B9FC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81A227-98CE-A299-0C16-566A78389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E68941-0814-DF1A-3C64-227482E4C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2F9D86-4EF9-3465-D2FC-4D45F82BA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1E69F7-5874-7DCB-0F56-74FCFE3B3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10759C-26F7-7CC4-BCDB-74A6D89E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60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FB908DA-5398-4C0E-5C7B-3C22DD83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6D9628-F7C3-228B-AEF4-EED1A73BE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9EC4C8-75A9-F3E3-CF8B-010DFE164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0FDAF9-7516-4097-BA17-A35271475664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D3CAB2-B03A-C324-BB6B-F734B2F6F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33ABCF-B7FA-66C6-2C3A-BAE393A8F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B9F5D9-BF68-4F4C-B9EF-E84AECB74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Color Cover">
            <a:extLst>
              <a:ext uri="{FF2B5EF4-FFF2-40B4-BE49-F238E27FC236}">
                <a16:creationId xmlns:a16="http://schemas.microsoft.com/office/drawing/2014/main" id="{63C1F321-BB96-4700-B3CE-1A6156067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FA1AD64-F15F-417D-956C-B2C211FC9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1" y="0"/>
            <a:ext cx="6064235" cy="6858000"/>
            <a:chOff x="651279" y="598259"/>
            <a:chExt cx="10889442" cy="5680742"/>
          </a:xfrm>
        </p:grpSpPr>
        <p:sp>
          <p:nvSpPr>
            <p:cNvPr id="37" name="Color">
              <a:extLst>
                <a:ext uri="{FF2B5EF4-FFF2-40B4-BE49-F238E27FC236}">
                  <a16:creationId xmlns:a16="http://schemas.microsoft.com/office/drawing/2014/main" id="{5F3C79B0-E0DE-407E-B550-3FDEB67B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Color">
              <a:extLst>
                <a:ext uri="{FF2B5EF4-FFF2-40B4-BE49-F238E27FC236}">
                  <a16:creationId xmlns:a16="http://schemas.microsoft.com/office/drawing/2014/main" id="{A1A2DFA8-F321-4204-9B31-A3713BC65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44486D7-1377-2148-5278-2932A3E41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8" y="841664"/>
            <a:ext cx="4874661" cy="5156800"/>
          </a:xfrm>
        </p:spPr>
        <p:txBody>
          <a:bodyPr anchor="ctr">
            <a:normAutofit/>
          </a:bodyPr>
          <a:lstStyle/>
          <a:p>
            <a:pPr algn="l"/>
            <a:r>
              <a:rPr lang="de-DE" sz="4100">
                <a:solidFill>
                  <a:schemeClr val="bg1"/>
                </a:solidFill>
              </a:rPr>
              <a:t>Präventionsprogramm Gymnasium </a:t>
            </a:r>
            <a:br>
              <a:rPr lang="de-DE" sz="4100">
                <a:solidFill>
                  <a:schemeClr val="bg1"/>
                </a:solidFill>
              </a:rPr>
            </a:br>
            <a:r>
              <a:rPr lang="de-DE" sz="4100">
                <a:solidFill>
                  <a:schemeClr val="bg1"/>
                </a:solidFill>
              </a:rPr>
              <a:t>in den Filder Benden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9C3751C-E2E6-67E8-0B87-886671ADD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4687" y="841664"/>
            <a:ext cx="4867605" cy="5156800"/>
          </a:xfrm>
        </p:spPr>
        <p:txBody>
          <a:bodyPr anchor="ctr">
            <a:normAutofit/>
          </a:bodyPr>
          <a:lstStyle/>
          <a:p>
            <a:pPr algn="l"/>
            <a:r>
              <a:rPr lang="de-DE">
                <a:solidFill>
                  <a:schemeClr val="tx2"/>
                </a:solidFill>
              </a:rPr>
              <a:t>Präventionsmaßnahmen für die Klassen 6 bis 8</a:t>
            </a:r>
          </a:p>
        </p:txBody>
      </p:sp>
    </p:spTree>
    <p:extLst>
      <p:ext uri="{BB962C8B-B14F-4D97-AF65-F5344CB8AC3E}">
        <p14:creationId xmlns:p14="http://schemas.microsoft.com/office/powerpoint/2010/main" val="11800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3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DD8A15B-2989-48C5-5B94-FCA9510B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Einleitung</a:t>
            </a:r>
          </a:p>
        </p:txBody>
      </p:sp>
      <p:graphicFrame>
        <p:nvGraphicFramePr>
          <p:cNvPr id="25" name="Textplatzhalter 2">
            <a:extLst>
              <a:ext uri="{FF2B5EF4-FFF2-40B4-BE49-F238E27FC236}">
                <a16:creationId xmlns:a16="http://schemas.microsoft.com/office/drawing/2014/main" id="{13ACC331-E9EB-4316-9EB8-B6F2398C38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485399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460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29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98B644F-1EFF-D41C-0F9B-A231FACE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6. Klasse – Themenschwerpunkte</a:t>
            </a:r>
          </a:p>
        </p:txBody>
      </p:sp>
      <p:graphicFrame>
        <p:nvGraphicFramePr>
          <p:cNvPr id="20" name="Textplatzhalter 2">
            <a:extLst>
              <a:ext uri="{FF2B5EF4-FFF2-40B4-BE49-F238E27FC236}">
                <a16:creationId xmlns:a16="http://schemas.microsoft.com/office/drawing/2014/main" id="{5599BBDA-E238-9DA2-6E50-3BB9C4F043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9914370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153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888708C-E4F5-34AA-92E0-E40E51CC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7. Klasse – Themenschwerpunkte</a:t>
            </a:r>
          </a:p>
        </p:txBody>
      </p:sp>
      <p:graphicFrame>
        <p:nvGraphicFramePr>
          <p:cNvPr id="5" name="Textplatzhalter 2">
            <a:extLst>
              <a:ext uri="{FF2B5EF4-FFF2-40B4-BE49-F238E27FC236}">
                <a16:creationId xmlns:a16="http://schemas.microsoft.com/office/drawing/2014/main" id="{8DF51DF4-6CED-0947-1AB0-4C1374AFFB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3526211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59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87747C9-0A5A-8069-5495-3AAC53B1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8. Klasse – Themenschwerpunkte</a:t>
            </a:r>
          </a:p>
        </p:txBody>
      </p:sp>
      <p:graphicFrame>
        <p:nvGraphicFramePr>
          <p:cNvPr id="5" name="Textplatzhalter 2">
            <a:extLst>
              <a:ext uri="{FF2B5EF4-FFF2-40B4-BE49-F238E27FC236}">
                <a16:creationId xmlns:a16="http://schemas.microsoft.com/office/drawing/2014/main" id="{048DCE84-1BF5-D5FE-214E-157A5C5205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2720184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541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38B7EB1-ABA6-EE2D-3626-79872EAE8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Zusammenfassung und Ausblick</a:t>
            </a:r>
          </a:p>
        </p:txBody>
      </p:sp>
      <p:graphicFrame>
        <p:nvGraphicFramePr>
          <p:cNvPr id="5" name="Textplatzhalter 2">
            <a:extLst>
              <a:ext uri="{FF2B5EF4-FFF2-40B4-BE49-F238E27FC236}">
                <a16:creationId xmlns:a16="http://schemas.microsoft.com/office/drawing/2014/main" id="{D3D3644B-7A31-E2ED-9394-88230909CC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2562302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3768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Breitbild</PresentationFormat>
  <Paragraphs>24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</vt:lpstr>
      <vt:lpstr>Präventionsprogramm Gymnasium  in den Filder Benden</vt:lpstr>
      <vt:lpstr>Einleitung</vt:lpstr>
      <vt:lpstr>6. Klasse – Themenschwerpunkte</vt:lpstr>
      <vt:lpstr>7. Klasse – Themenschwerpunkte</vt:lpstr>
      <vt:lpstr>8. Klasse – Themenschwerpunkte</vt:lpstr>
      <vt:lpstr>Zusammenfassung und Ausblick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Kerstin Kolbe-Vennemann</dc:creator>
  <cp:lastModifiedBy>Kerstin Kolbe-Vennemann</cp:lastModifiedBy>
  <cp:revision>2</cp:revision>
  <dcterms:created xsi:type="dcterms:W3CDTF">2024-11-14T20:49:07Z</dcterms:created>
  <dcterms:modified xsi:type="dcterms:W3CDTF">2024-11-14T20:56:12Z</dcterms:modified>
</cp:coreProperties>
</file>